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4" r:id="rId3"/>
    <p:sldId id="323" r:id="rId4"/>
    <p:sldId id="329" r:id="rId5"/>
    <p:sldId id="324" r:id="rId6"/>
    <p:sldId id="326" r:id="rId7"/>
    <p:sldId id="335" r:id="rId8"/>
    <p:sldId id="332" r:id="rId9"/>
    <p:sldId id="327" r:id="rId10"/>
    <p:sldId id="328" r:id="rId11"/>
    <p:sldId id="331" r:id="rId12"/>
    <p:sldId id="337" r:id="rId13"/>
    <p:sldId id="333" r:id="rId14"/>
    <p:sldId id="269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98A7"/>
    <a:srgbClr val="800000"/>
    <a:srgbClr val="990000"/>
    <a:srgbClr val="D76E50"/>
    <a:srgbClr val="D14F2C"/>
    <a:srgbClr val="BE3B2B"/>
    <a:srgbClr val="EDBC37"/>
    <a:srgbClr val="E5A435"/>
    <a:srgbClr val="DA7E2F"/>
    <a:srgbClr val="3DB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2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972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53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55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3266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454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10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818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090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3238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550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323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7958D-FAA0-4F36-82FD-481D84A4E2C2}" type="datetimeFigureOut">
              <a:rPr lang="pt-BR" smtClean="0"/>
              <a:t>23/05/2022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E902A-9A87-452B-A918-98E5141CCE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266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5705475"/>
            <a:ext cx="12192000" cy="1152526"/>
          </a:xfrm>
          <a:prstGeom prst="rect">
            <a:avLst/>
          </a:prstGeom>
          <a:solidFill>
            <a:srgbClr val="8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Águas Claras, QS 03, Lotes 03 a 09, Edifício Pátio Capital, 17º andar. CEP: 71953-000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549" y="843823"/>
            <a:ext cx="9103677" cy="292133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744272" y="4330460"/>
            <a:ext cx="10456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80000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FENACONDOC</a:t>
            </a:r>
            <a:endParaRPr lang="pt-BR" sz="4800" b="1" dirty="0">
              <a:solidFill>
                <a:srgbClr val="800000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994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A400CFF-3942-A73A-5F5B-5172BB00B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4" y="1098000"/>
            <a:ext cx="10532571" cy="5760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914BC2D-BDC2-42F5-5805-659F414E20CF}"/>
              </a:ext>
            </a:extLst>
          </p:cNvPr>
          <p:cNvSpPr txBox="1"/>
          <p:nvPr/>
        </p:nvSpPr>
        <p:spPr>
          <a:xfrm>
            <a:off x="644381" y="342860"/>
            <a:ext cx="10903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 cartório analisará a documentação apenas precificar e retornará o orçamento via </a:t>
            </a:r>
            <a:r>
              <a:rPr lang="pt-BR" sz="1400" b="1" dirty="0" err="1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FenaconDOC</a:t>
            </a: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onde o cliente poderá aceitar ou não;</a:t>
            </a:r>
          </a:p>
        </p:txBody>
      </p:sp>
    </p:spTree>
    <p:extLst>
      <p:ext uri="{BB962C8B-B14F-4D97-AF65-F5344CB8AC3E}">
        <p14:creationId xmlns:p14="http://schemas.microsoft.com/office/powerpoint/2010/main" val="1032925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9D31464-D43A-357F-450E-496E5F157B81}"/>
              </a:ext>
            </a:extLst>
          </p:cNvPr>
          <p:cNvSpPr txBox="1"/>
          <p:nvPr/>
        </p:nvSpPr>
        <p:spPr>
          <a:xfrm>
            <a:off x="644381" y="342860"/>
            <a:ext cx="10903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Caso aceite, o cliente efetuará o pagamento através de boleto bancário ou cartão de crédito, acrescido de uma taxa de serviço;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FBBD888-9CF6-2509-DC6C-E9958D76D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4" y="1098000"/>
            <a:ext cx="10532571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00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AFF2E82-F194-209E-EB69-D7B7CE2B8A87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29200" y="1098000"/>
            <a:ext cx="10533600" cy="5760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6456B9E-B855-9559-1513-037DE14F2B14}"/>
              </a:ext>
            </a:extLst>
          </p:cNvPr>
          <p:cNvSpPr txBox="1"/>
          <p:nvPr/>
        </p:nvSpPr>
        <p:spPr>
          <a:xfrm>
            <a:off x="644381" y="342860"/>
            <a:ext cx="10903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Nesse momento, a documentação será analisada e caso conste alguma pendência apontada pelo cartório, a mesma poderá ser resolvida via </a:t>
            </a:r>
            <a:r>
              <a:rPr lang="pt-BR" sz="1400" b="1" dirty="0" err="1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FenaconDOC</a:t>
            </a: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913134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1A2BED4-5FA1-BDDA-DEF9-E2247C9DC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4" y="1098000"/>
            <a:ext cx="10532571" cy="5760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98237A0-799A-4366-926E-B5982BBF3D9C}"/>
              </a:ext>
            </a:extLst>
          </p:cNvPr>
          <p:cNvSpPr txBox="1"/>
          <p:nvPr/>
        </p:nvSpPr>
        <p:spPr>
          <a:xfrm>
            <a:off x="644381" y="342860"/>
            <a:ext cx="10903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Caso não haja pendência o documento será registrado e ficará disponível para download no menu “Meus pedidos” &gt; “Protocolos Cartório”, todo o processo você também poderá acompanhar nesse menu;</a:t>
            </a:r>
          </a:p>
        </p:txBody>
      </p:sp>
    </p:spTree>
    <p:extLst>
      <p:ext uri="{BB962C8B-B14F-4D97-AF65-F5344CB8AC3E}">
        <p14:creationId xmlns:p14="http://schemas.microsoft.com/office/powerpoint/2010/main" val="2809985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12499" y="2416019"/>
            <a:ext cx="35670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rgbClr val="76767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MUITO</a:t>
            </a:r>
          </a:p>
          <a:p>
            <a:pPr algn="ctr"/>
            <a:r>
              <a:rPr lang="en-US" sz="4800" b="1" dirty="0">
                <a:solidFill>
                  <a:srgbClr val="80000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OBRIGADO</a:t>
            </a:r>
            <a:endParaRPr lang="pt-BR" sz="4800" b="1" dirty="0">
              <a:solidFill>
                <a:srgbClr val="800000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5705475"/>
            <a:ext cx="12192000" cy="1152526"/>
          </a:xfrm>
          <a:prstGeom prst="rect">
            <a:avLst/>
          </a:prstGeom>
          <a:solidFill>
            <a:srgbClr val="8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Allan Coelho</a:t>
            </a:r>
          </a:p>
          <a:p>
            <a:pPr algn="ctr"/>
            <a:r>
              <a:rPr lang="pt-BR" sz="16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allan.coelho@ifenacon.org.br</a:t>
            </a:r>
          </a:p>
        </p:txBody>
      </p:sp>
    </p:spTree>
    <p:extLst>
      <p:ext uri="{BB962C8B-B14F-4D97-AF65-F5344CB8AC3E}">
        <p14:creationId xmlns:p14="http://schemas.microsoft.com/office/powerpoint/2010/main" val="420075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574D1E7-1E01-AECF-5FCE-00FA1E1D2614}"/>
              </a:ext>
            </a:extLst>
          </p:cNvPr>
          <p:cNvSpPr txBox="1"/>
          <p:nvPr/>
        </p:nvSpPr>
        <p:spPr>
          <a:xfrm>
            <a:off x="601575" y="792023"/>
            <a:ext cx="56475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76767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FLUXO </a:t>
            </a:r>
            <a:r>
              <a:rPr lang="pt-BR" sz="4800" b="1" dirty="0">
                <a:solidFill>
                  <a:srgbClr val="80000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CARTÓRIO</a:t>
            </a:r>
            <a:endParaRPr lang="en-US" sz="4800" b="1" dirty="0">
              <a:solidFill>
                <a:srgbClr val="767676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0B3B4B0-6EE1-0951-8EF9-FBFD6B82E28B}"/>
              </a:ext>
            </a:extLst>
          </p:cNvPr>
          <p:cNvSpPr txBox="1"/>
          <p:nvPr/>
        </p:nvSpPr>
        <p:spPr>
          <a:xfrm>
            <a:off x="601576" y="1623020"/>
            <a:ext cx="1090323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 registrar um documento em cartório via </a:t>
            </a:r>
            <a:r>
              <a:rPr lang="pt-BR" sz="1400" b="1" dirty="0" err="1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FenaconDOC</a:t>
            </a: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é bem simples!</a:t>
            </a:r>
          </a:p>
          <a:p>
            <a:endParaRPr lang="pt-BR" sz="1400" b="1" dirty="0">
              <a:solidFill>
                <a:srgbClr val="8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Faça o upload do documento e cadastre os participantes, através do menu “Inserir Documentos”;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Aguarde o documento ser finalizado;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Após o documento ser finalizado aparecerá a opção “Enviar documento para registro em cartório”;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Ao clicar sobre essa opção, você será redirecionado para a escolha do cartório;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Após a escolha do cartório, seu documento gerará um protocolo e será enviado para orçamento;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 cartório analisará a documentação apenas precificar e retornará o orçamento via </a:t>
            </a:r>
            <a:r>
              <a:rPr lang="pt-BR" sz="1400" b="1" dirty="0" err="1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FenaconDOC</a:t>
            </a: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onde o cliente poderá aceitar ou não;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Caso não aceite, o processo se encerra;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Caso aceite, o cliente efetuará o pagamento através de boleto bancário ou cartão de crédito, acrescido de uma taxa de serviço;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Quando dada a confirmação do pagamento, o documento seguirá para registro no cartório já escolhido anteriormente;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Nesse momento, a documentação será analisada e caso conste alguma pendência apontada pelo cartório, a mesma poderá ser resolvida via </a:t>
            </a:r>
            <a:r>
              <a:rPr lang="pt-BR" sz="1400" b="1" dirty="0" err="1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FenaconDOC</a:t>
            </a: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Caso não haja pendência o documento será registrado e ficará disponível para download no menu “Meus pedidos” &gt; “Protocolos Cartório”, todo o processo você também poderá acompanhar nesse menu;</a:t>
            </a:r>
          </a:p>
          <a:p>
            <a:pPr marL="342900" indent="-342900">
              <a:buFont typeface="+mj-lt"/>
              <a:buAutoNum type="arabicPeriod"/>
            </a:pPr>
            <a:endParaRPr lang="pt-BR" sz="1400" b="1" dirty="0">
              <a:solidFill>
                <a:srgbClr val="8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0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B361981-298E-E26C-A554-7E9CFDD2E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3" y="1098000"/>
            <a:ext cx="10532573" cy="5760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7DC2F62-6110-7BF7-2F1F-2AC9F23735E2}"/>
              </a:ext>
            </a:extLst>
          </p:cNvPr>
          <p:cNvSpPr txBox="1"/>
          <p:nvPr/>
        </p:nvSpPr>
        <p:spPr>
          <a:xfrm>
            <a:off x="644381" y="342860"/>
            <a:ext cx="10903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Faça o upload do documento e cadastre os participantes, através do menu “Inserir Documentos”;</a:t>
            </a:r>
          </a:p>
        </p:txBody>
      </p:sp>
    </p:spTree>
    <p:extLst>
      <p:ext uri="{BB962C8B-B14F-4D97-AF65-F5344CB8AC3E}">
        <p14:creationId xmlns:p14="http://schemas.microsoft.com/office/powerpoint/2010/main" val="1754843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9F62959-D7B2-76B0-2E46-92ED4B7D9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2" y="1098000"/>
            <a:ext cx="10532576" cy="5760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FA8B168-9D16-04D1-9BBB-15CB921DCD6A}"/>
              </a:ext>
            </a:extLst>
          </p:cNvPr>
          <p:cNvSpPr txBox="1"/>
          <p:nvPr/>
        </p:nvSpPr>
        <p:spPr>
          <a:xfrm>
            <a:off x="644381" y="342860"/>
            <a:ext cx="10903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Aguarde o documento ser finalizado;</a:t>
            </a:r>
          </a:p>
        </p:txBody>
      </p:sp>
    </p:spTree>
    <p:extLst>
      <p:ext uri="{BB962C8B-B14F-4D97-AF65-F5344CB8AC3E}">
        <p14:creationId xmlns:p14="http://schemas.microsoft.com/office/powerpoint/2010/main" val="328799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39F568C-CF3E-9026-E6BA-C33F28C40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4" y="1098000"/>
            <a:ext cx="10532571" cy="5760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E4CAEF1-32B7-D0E0-12F7-B61A1CD0A0CE}"/>
              </a:ext>
            </a:extLst>
          </p:cNvPr>
          <p:cNvSpPr txBox="1"/>
          <p:nvPr/>
        </p:nvSpPr>
        <p:spPr>
          <a:xfrm>
            <a:off x="644381" y="342860"/>
            <a:ext cx="10903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Após o documento ser finalizado aparecerá a opção “Enviar documento para registro em cartório”;</a:t>
            </a:r>
          </a:p>
        </p:txBody>
      </p:sp>
    </p:spTree>
    <p:extLst>
      <p:ext uri="{BB962C8B-B14F-4D97-AF65-F5344CB8AC3E}">
        <p14:creationId xmlns:p14="http://schemas.microsoft.com/office/powerpoint/2010/main" val="1047095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278BC14-5BD8-9325-5AA5-3C483F5E3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4" y="1098000"/>
            <a:ext cx="10532571" cy="5760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E506E42-FC7E-74F1-0C2C-69082BB23A4B}"/>
              </a:ext>
            </a:extLst>
          </p:cNvPr>
          <p:cNvSpPr txBox="1"/>
          <p:nvPr/>
        </p:nvSpPr>
        <p:spPr>
          <a:xfrm>
            <a:off x="644381" y="342860"/>
            <a:ext cx="10903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Ao clicar sobre essa opção, você será redirecionado para a escolha do cartório;</a:t>
            </a:r>
          </a:p>
        </p:txBody>
      </p:sp>
    </p:spTree>
    <p:extLst>
      <p:ext uri="{BB962C8B-B14F-4D97-AF65-F5344CB8AC3E}">
        <p14:creationId xmlns:p14="http://schemas.microsoft.com/office/powerpoint/2010/main" val="1717623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85673EA-D1AF-9CD1-0ECC-59F70312C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4" y="1098000"/>
            <a:ext cx="10532571" cy="5760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77FB363-F8B2-7A2A-36D3-FCF638FCC308}"/>
              </a:ext>
            </a:extLst>
          </p:cNvPr>
          <p:cNvSpPr txBox="1"/>
          <p:nvPr/>
        </p:nvSpPr>
        <p:spPr>
          <a:xfrm>
            <a:off x="644381" y="342860"/>
            <a:ext cx="10903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Ao clicar sobre essa opção, você será redirecionado para a escolha do cartório;</a:t>
            </a:r>
          </a:p>
        </p:txBody>
      </p:sp>
    </p:spTree>
    <p:extLst>
      <p:ext uri="{BB962C8B-B14F-4D97-AF65-F5344CB8AC3E}">
        <p14:creationId xmlns:p14="http://schemas.microsoft.com/office/powerpoint/2010/main" val="2166611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2F7734E-1280-F99C-98EE-38A9D64D3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4" y="1098000"/>
            <a:ext cx="10532571" cy="5760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27E89D8-9AC8-275D-6351-4F61797A36B5}"/>
              </a:ext>
            </a:extLst>
          </p:cNvPr>
          <p:cNvSpPr txBox="1"/>
          <p:nvPr/>
        </p:nvSpPr>
        <p:spPr>
          <a:xfrm>
            <a:off x="644381" y="342860"/>
            <a:ext cx="10903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Após a escolha do cartório, seu documento gerará um protocolo e será enviado para orçamento;</a:t>
            </a:r>
          </a:p>
        </p:txBody>
      </p:sp>
    </p:spTree>
    <p:extLst>
      <p:ext uri="{BB962C8B-B14F-4D97-AF65-F5344CB8AC3E}">
        <p14:creationId xmlns:p14="http://schemas.microsoft.com/office/powerpoint/2010/main" val="2848152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95B49CA-470B-A9EA-4E32-FA7F15312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4" y="1098000"/>
            <a:ext cx="10532571" cy="5760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3CF7000-BBD1-E330-456B-A8400FAB626A}"/>
              </a:ext>
            </a:extLst>
          </p:cNvPr>
          <p:cNvSpPr txBox="1"/>
          <p:nvPr/>
        </p:nvSpPr>
        <p:spPr>
          <a:xfrm>
            <a:off x="644381" y="342860"/>
            <a:ext cx="10903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sz="1400" b="1" dirty="0">
              <a:solidFill>
                <a:srgbClr val="8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b="1" dirty="0">
              <a:solidFill>
                <a:srgbClr val="8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4DA31B8-ACAD-FFB2-DD4C-6E010653DBA5}"/>
              </a:ext>
            </a:extLst>
          </p:cNvPr>
          <p:cNvSpPr txBox="1"/>
          <p:nvPr/>
        </p:nvSpPr>
        <p:spPr>
          <a:xfrm>
            <a:off x="644381" y="342860"/>
            <a:ext cx="10903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8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Caso deseje é possível inserir mais documentos clicando sobre a opção “Incluir mais um documento no protocolo”;</a:t>
            </a:r>
          </a:p>
        </p:txBody>
      </p:sp>
    </p:spTree>
    <p:extLst>
      <p:ext uri="{BB962C8B-B14F-4D97-AF65-F5344CB8AC3E}">
        <p14:creationId xmlns:p14="http://schemas.microsoft.com/office/powerpoint/2010/main" val="29825935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15033</TotalTime>
  <Words>460</Words>
  <Application>Microsoft Office PowerPoint</Application>
  <PresentationFormat>Widescreen</PresentationFormat>
  <Paragraphs>31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Open Sans Extrabold</vt:lpstr>
      <vt:lpstr>Open Sans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Maurizio Prizzi</dc:creator>
  <cp:lastModifiedBy>Allan Rocha</cp:lastModifiedBy>
  <cp:revision>229</cp:revision>
  <dcterms:created xsi:type="dcterms:W3CDTF">2018-02-01T15:22:17Z</dcterms:created>
  <dcterms:modified xsi:type="dcterms:W3CDTF">2022-05-23T19:53:39Z</dcterms:modified>
</cp:coreProperties>
</file>